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7" r:id="rId6"/>
    <p:sldId id="264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94"/>
    <a:srgbClr val="FDC62C"/>
    <a:srgbClr val="00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3B0D7-E234-40DD-A3E5-D4BECA78F7D4}" v="103" dt="2025-01-31T16:11:00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46A3B0-CF96-69EA-A311-666D14EA4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72E697-4619-BF46-B361-9911DC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78358B-D270-5A94-7F64-8EAD3A5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228E4-880C-53A5-098B-FF55735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86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269FB-9A74-13D9-C8FD-8D804359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0716CC-0C2C-3B93-85A5-230AB48A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0D8E20-C0C2-FED6-91A1-A23BF12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30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1E9F-4E7A-BFB8-B08F-1C01D9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A3145-0C2B-E0D9-2D89-3116D217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AE519-14B4-527C-A376-1F52C8CF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80CB92-592D-DA3F-17B5-D93F66E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31A0C-2BEB-9083-EE5F-C7A487A7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53061F-93B5-26A8-44B9-A732791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25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2B7B-485D-84F0-940F-0FC9F38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86106-6727-FAB2-AEF0-82892035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21FB0-ABF5-CD4C-98C9-06A3382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BA683-50E0-8D15-9C26-BAECA5D2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1F1C0-FC2B-E076-DDA8-35B6776B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8A90E-40F4-D1A1-2688-643F9846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448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FCB4-767E-0391-73C6-3574E4D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A4C6C-0FF8-A984-3AE2-837E48F86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CCC98-8DE0-5B99-2D47-01FE6D75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1952D-9582-89E2-8C14-0D441E72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6573-D791-BC7A-B388-82B5532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9D6C2E-704C-3B9F-7F6F-3DE03BFF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B6AB6-0488-47DD-84F0-4BBB74DA1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85312-1FF1-83E4-5460-5BFE75B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27ED9-668D-2C5D-52E5-3C30A60A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D7CB6-B81D-1998-5BA5-B34C244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9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DB198-E736-AEF0-E792-8900FC6F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9B2BBB-D310-130D-61E2-A52B5F3C4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6D6F50A-7F89-CC82-0E6F-6CB28C2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11992" cy="365125"/>
          </a:xfr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035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088"/>
            <a:ext cx="10515600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9428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  <a:endParaRPr lang="es-CO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</p:spTree>
    <p:extLst>
      <p:ext uri="{BB962C8B-B14F-4D97-AF65-F5344CB8AC3E}">
        <p14:creationId xmlns:p14="http://schemas.microsoft.com/office/powerpoint/2010/main" val="15599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0620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0728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2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3" y="6293250"/>
            <a:ext cx="33772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827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FF00-C5DC-9C6C-5690-B4DED5F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F6773-717A-14F1-AFE5-A38AE9E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9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62A749-A68C-5C23-FB4D-2AB5651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2662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45670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5A61-15F5-B7E4-B0B2-5A7EA59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B182F-EAAF-FFC6-ABE3-672E16AEFC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 err="1"/>
              <a:t>aa</a:t>
            </a:r>
            <a:endParaRPr lang="es-ES" dirty="0"/>
          </a:p>
          <a:p>
            <a:pPr lvl="1"/>
            <a:r>
              <a:rPr lang="es-ES" dirty="0" err="1"/>
              <a:t>bb</a:t>
            </a:r>
            <a:r>
              <a:rPr lang="es-ES" dirty="0"/>
              <a:t> nivel</a:t>
            </a:r>
          </a:p>
          <a:p>
            <a:pPr lvl="2"/>
            <a:r>
              <a:rPr lang="es-ES" dirty="0" err="1"/>
              <a:t>cc</a:t>
            </a:r>
            <a:r>
              <a:rPr lang="es-ES" dirty="0"/>
              <a:t> nivel</a:t>
            </a:r>
          </a:p>
          <a:p>
            <a:pPr lvl="3"/>
            <a:r>
              <a:rPr lang="es-ES" dirty="0" err="1"/>
              <a:t>dd</a:t>
            </a:r>
            <a:r>
              <a:rPr lang="es-ES" dirty="0"/>
              <a:t> nivel</a:t>
            </a:r>
          </a:p>
          <a:p>
            <a:pPr lvl="4"/>
            <a:r>
              <a:rPr lang="es-ES" dirty="0" err="1"/>
              <a:t>ee</a:t>
            </a:r>
            <a:r>
              <a:rPr lang="es-ES" dirty="0"/>
              <a:t>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48ED2-99F0-08F7-0691-A51B09DD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2D3A01C-AFF0-78E5-8087-F917A48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449152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10816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4984F-2CD3-94D2-A1E2-4C04137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D6691-E78B-8FA7-6309-CEFE12D2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98656-1C10-21A9-2BF5-C6044580D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E6B47F-6CAF-0C17-3866-A4499C39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284A3-ABE9-393E-69BA-5B54F569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07515-4617-8C37-B711-460DCE2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C46ABD-F058-4871-9C83-2300D5E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55872AAA-668F-7D80-D25C-02BD9FF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76000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8519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86202-8179-D995-7525-EEF79FD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0DC97-8C4C-B6A3-A3A0-DD4EF2F2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5827DD-63F3-CFE8-66E2-2833D2D5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0CCA4-FEF7-E0D7-A0CC-97A6189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9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69B39E-BEA6-89FC-5629-4A5D48EBD9C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FD3344-F58B-D03F-746A-7BC5605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138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24C327-2B87-E019-2437-2E3A7FF2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 err="1"/>
              <a:t>aa</a:t>
            </a:r>
            <a:r>
              <a:rPr lang="es-ES" dirty="0"/>
              <a:t> nivel</a:t>
            </a:r>
          </a:p>
          <a:p>
            <a:pPr lvl="2"/>
            <a:r>
              <a:rPr lang="es-ES" dirty="0" err="1"/>
              <a:t>bb</a:t>
            </a:r>
            <a:r>
              <a:rPr lang="es-ES" dirty="0"/>
              <a:t> nivel</a:t>
            </a:r>
          </a:p>
          <a:p>
            <a:pPr lvl="3"/>
            <a:r>
              <a:rPr lang="es-ES" dirty="0" err="1"/>
              <a:t>cc</a:t>
            </a:r>
            <a:r>
              <a:rPr lang="es-ES" dirty="0"/>
              <a:t> nivel</a:t>
            </a:r>
          </a:p>
          <a:p>
            <a:pPr lvl="4"/>
            <a:r>
              <a:rPr lang="es-ES" dirty="0" err="1"/>
              <a:t>dd</a:t>
            </a:r>
            <a:r>
              <a:rPr lang="es-ES" dirty="0"/>
              <a:t> nivel</a:t>
            </a:r>
            <a:endParaRPr lang="es-CO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269E7F1-7F74-EFB3-051D-2B9875FD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6952" y="6293250"/>
            <a:ext cx="37368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8773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15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699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15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5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474A2-1BF7-0484-7216-1CC9736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554AA4-D706-F56E-1E56-D73078E5A4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9761" y="2035356"/>
            <a:ext cx="10569575" cy="1949450"/>
          </a:xfrm>
        </p:spPr>
        <p:txBody>
          <a:bodyPr>
            <a:normAutofit/>
          </a:bodyPr>
          <a:lstStyle/>
          <a:p>
            <a:pPr algn="l">
              <a:lnSpc>
                <a:spcPct val="80000"/>
              </a:lnSpc>
            </a:pPr>
            <a:r>
              <a:rPr lang="es-CO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Título de la Presentación o Trabajo de Investigación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00EF31C-DADE-C3EB-134D-6046EC8C2C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9761" y="3991156"/>
            <a:ext cx="9144000" cy="490537"/>
          </a:xfrm>
        </p:spPr>
        <p:txBody>
          <a:bodyPr>
            <a:normAutofit/>
          </a:bodyPr>
          <a:lstStyle/>
          <a:p>
            <a:pPr algn="l"/>
            <a:r>
              <a:rPr lang="es-CO" sz="2000" b="1" dirty="0">
                <a:solidFill>
                  <a:srgbClr val="FDC62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Subtítulo de la presentación o trabajo de Investigación (Terminado o en proceso)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650DF98-38D1-622B-D677-95562BC292B7}"/>
              </a:ext>
            </a:extLst>
          </p:cNvPr>
          <p:cNvSpPr txBox="1">
            <a:spLocks/>
          </p:cNvSpPr>
          <p:nvPr/>
        </p:nvSpPr>
        <p:spPr>
          <a:xfrm>
            <a:off x="1251357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4CDB0-1AEA-565E-4D88-AA899A459133}"/>
              </a:ext>
            </a:extLst>
          </p:cNvPr>
          <p:cNvSpPr txBox="1">
            <a:spLocks/>
          </p:cNvSpPr>
          <p:nvPr/>
        </p:nvSpPr>
        <p:spPr>
          <a:xfrm>
            <a:off x="1251357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8CBEC5A-6C0F-9D62-ED25-448553ED7AF8}"/>
              </a:ext>
            </a:extLst>
          </p:cNvPr>
          <p:cNvSpPr txBox="1">
            <a:spLocks/>
          </p:cNvSpPr>
          <p:nvPr/>
        </p:nvSpPr>
        <p:spPr>
          <a:xfrm>
            <a:off x="4591686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4AD9D28-1635-11E8-8722-8FDA0EB1C1F7}"/>
              </a:ext>
            </a:extLst>
          </p:cNvPr>
          <p:cNvSpPr txBox="1">
            <a:spLocks/>
          </p:cNvSpPr>
          <p:nvPr/>
        </p:nvSpPr>
        <p:spPr>
          <a:xfrm>
            <a:off x="4591686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9A657B-3094-7C5F-AF4B-7AEE337C5842}"/>
              </a:ext>
            </a:extLst>
          </p:cNvPr>
          <p:cNvSpPr txBox="1">
            <a:spLocks/>
          </p:cNvSpPr>
          <p:nvPr/>
        </p:nvSpPr>
        <p:spPr>
          <a:xfrm>
            <a:off x="7752172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59D0A62-3BD1-6126-7870-6296824DA6B5}"/>
              </a:ext>
            </a:extLst>
          </p:cNvPr>
          <p:cNvSpPr txBox="1">
            <a:spLocks/>
          </p:cNvSpPr>
          <p:nvPr/>
        </p:nvSpPr>
        <p:spPr>
          <a:xfrm>
            <a:off x="7752172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4AB0A5E-4BB1-825E-40BC-E0F6FD6CA0C6}"/>
              </a:ext>
            </a:extLst>
          </p:cNvPr>
          <p:cNvSpPr txBox="1">
            <a:spLocks/>
          </p:cNvSpPr>
          <p:nvPr/>
        </p:nvSpPr>
        <p:spPr>
          <a:xfrm>
            <a:off x="1251357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12465F2-6F51-EF8B-12FC-B6D43A07940B}"/>
              </a:ext>
            </a:extLst>
          </p:cNvPr>
          <p:cNvSpPr txBox="1">
            <a:spLocks/>
          </p:cNvSpPr>
          <p:nvPr/>
        </p:nvSpPr>
        <p:spPr>
          <a:xfrm>
            <a:off x="1251357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60F6F61-FA0F-0481-F1E8-390E46C3D3D9}"/>
              </a:ext>
            </a:extLst>
          </p:cNvPr>
          <p:cNvSpPr txBox="1">
            <a:spLocks/>
          </p:cNvSpPr>
          <p:nvPr/>
        </p:nvSpPr>
        <p:spPr>
          <a:xfrm>
            <a:off x="4591686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9FABAE1-8690-BEFB-4853-155EA5DED01C}"/>
              </a:ext>
            </a:extLst>
          </p:cNvPr>
          <p:cNvSpPr txBox="1">
            <a:spLocks/>
          </p:cNvSpPr>
          <p:nvPr/>
        </p:nvSpPr>
        <p:spPr>
          <a:xfrm>
            <a:off x="4591686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E99C183-A5EE-4D05-7BF5-736372B226F0}"/>
              </a:ext>
            </a:extLst>
          </p:cNvPr>
          <p:cNvSpPr txBox="1">
            <a:spLocks/>
          </p:cNvSpPr>
          <p:nvPr/>
        </p:nvSpPr>
        <p:spPr>
          <a:xfrm>
            <a:off x="7752172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6B374F52-1148-F2B0-F370-9B677A3A2112}"/>
              </a:ext>
            </a:extLst>
          </p:cNvPr>
          <p:cNvSpPr txBox="1">
            <a:spLocks/>
          </p:cNvSpPr>
          <p:nvPr/>
        </p:nvSpPr>
        <p:spPr>
          <a:xfrm>
            <a:off x="7752172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  <a:endParaRPr kumimoji="0" lang="es-CO" sz="1200" b="0" i="1" u="none" strike="noStrike" kern="1200" cap="none" spc="0" normalizeH="0" baseline="0" noProof="0" dirty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F2C393-624A-15D6-1FC0-C2F55067B5A6}"/>
              </a:ext>
            </a:extLst>
          </p:cNvPr>
          <p:cNvSpPr txBox="1"/>
          <p:nvPr/>
        </p:nvSpPr>
        <p:spPr>
          <a:xfrm>
            <a:off x="6728382" y="6264138"/>
            <a:ext cx="527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4341005-F81E-9C02-E892-14F8376E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72FDD69-A93C-2C0B-DF40-EB1673A1A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pPr lvl="1"/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7510A93-9663-7CEC-6075-722DB24DF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5EC3C7-1AE1-E66A-1739-3E0264BB3FBE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7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A72A0-301D-FA0C-21E0-6545F920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7EE26-9654-BDE2-F759-75A69182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teórico /revisión de literatura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9E4BF65-F31F-8737-8C1F-C98CFD866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0B10FD-2A74-F6EA-B788-F1BA5E80C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4D70959B-B7B7-D01F-606D-B086F45F61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B7B9A3-EDC0-366E-DEAA-640FE0B8BEC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9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88FC98-EEB7-65E1-05ED-53B985E0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B8AEBD-3E3A-B0C8-5DBA-29BB8BA9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4D53C6C-0776-D127-844F-282F962B9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77A56F58-B887-3E2D-13DA-AF092CA2CF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0CE1E4-26E1-39D4-F721-896BF065D560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4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2E45-407C-7393-12F5-816920C9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Avances Principales </a:t>
            </a:r>
            <a:r>
              <a:rPr lang="es-ES" sz="1200" dirty="0"/>
              <a:t>(Solo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EF3AC-6589-AE02-3A4F-3BE5DB974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6411FC-4CE6-A7DF-418C-35079FB86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661EBC6-7880-DF0D-C3AB-B00E487017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64F508-9903-56B5-1E5A-554F5B411115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887C-2915-733D-E40F-E95F2C8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100138"/>
            <a:ext cx="11239160" cy="546100"/>
          </a:xfrm>
        </p:spPr>
        <p:txBody>
          <a:bodyPr/>
          <a:lstStyle/>
          <a:p>
            <a:r>
              <a:rPr lang="es-ES" dirty="0"/>
              <a:t>Resultados Principales </a:t>
            </a:r>
            <a:r>
              <a:rPr lang="es-ES" sz="1200" dirty="0"/>
              <a:t>(Problemas o desafíos encontrados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7460-E4B6-2B42-12A8-278DA11A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10755F-1D25-9BEF-0A79-A65F623A8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384CFF1-26B4-821C-9C98-7ADE0BD982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5B0DB2-6C97-F2CA-64A5-2F4573806E0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0D0D-167A-1622-BDD3-3A89303F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o recomendaciones </a:t>
            </a:r>
            <a:r>
              <a:rPr lang="es-ES" sz="1200" dirty="0"/>
              <a:t>(Próximos pasos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DA9D-2CAB-9E04-6FF7-44256D6EE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8F3DD2-D115-209A-DC77-CFAFFCA63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3D0E33-D587-7186-E076-DEED75221B0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68AC0D7-DC21-ECD7-117F-32ABB3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8A9EB4-FD80-5878-2341-5C56F76C6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DF18D2D-C094-716F-5F75-D1B1F62ABF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12661A-EE70-80ED-9A1E-EF7491691929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C228B-504D-9661-5109-DEF23740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F8392F-92A1-C5C6-0032-114EB38717B9}"/>
              </a:ext>
            </a:extLst>
          </p:cNvPr>
          <p:cNvSpPr txBox="1"/>
          <p:nvPr/>
        </p:nvSpPr>
        <p:spPr>
          <a:xfrm>
            <a:off x="855611" y="1823961"/>
            <a:ext cx="674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7200" b="1" i="0" u="none" strike="noStrike" kern="1200" cap="none" spc="0" normalizeH="0" baseline="0" noProof="0" dirty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3FF56B2-0856-E28C-6517-474AB3A9412A}"/>
              </a:ext>
            </a:extLst>
          </p:cNvPr>
          <p:cNvSpPr txBox="1">
            <a:spLocks/>
          </p:cNvSpPr>
          <p:nvPr/>
        </p:nvSpPr>
        <p:spPr>
          <a:xfrm>
            <a:off x="583660" y="4340771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 que presenta la ponencia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90FD0C7-685B-6F57-BB89-2C34FE53EF28}"/>
              </a:ext>
            </a:extLst>
          </p:cNvPr>
          <p:cNvSpPr txBox="1">
            <a:spLocks/>
          </p:cNvSpPr>
          <p:nvPr/>
        </p:nvSpPr>
        <p:spPr>
          <a:xfrm>
            <a:off x="583660" y="5019272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1C61F4A-FB2D-1861-7F60-8D824A10AB88}"/>
              </a:ext>
            </a:extLst>
          </p:cNvPr>
          <p:cNvSpPr txBox="1">
            <a:spLocks/>
          </p:cNvSpPr>
          <p:nvPr/>
        </p:nvSpPr>
        <p:spPr>
          <a:xfrm>
            <a:off x="7801583" y="2424125"/>
            <a:ext cx="3745150" cy="490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Logo de IES a la que pertenece el semillero y /o logo del semillero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61433F-4A09-6306-203E-9F960DEFCFC6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7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264</Words>
  <Application>Microsoft Office PowerPoint</Application>
  <PresentationFormat>Panorámica</PresentationFormat>
  <Paragraphs>58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Poppins</vt:lpstr>
      <vt:lpstr>1_Tema de Office</vt:lpstr>
      <vt:lpstr>Título de la Presentación o Trabajo de Investigación</vt:lpstr>
      <vt:lpstr>Introducción </vt:lpstr>
      <vt:lpstr>Marco teórico /revisión de literatura</vt:lpstr>
      <vt:lpstr>Metodología </vt:lpstr>
      <vt:lpstr>Avances Principales (Solo en el caso de trabajos en proceso)</vt:lpstr>
      <vt:lpstr>Resultados Principales (Problemas o desafíos encontrados en el caso de trabajos en proceso)</vt:lpstr>
      <vt:lpstr>Conclusiones o recomendaciones (Próximos pasos en el caso de trabajos en proceso)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UMAR RINCON BAEZ</dc:creator>
  <cp:lastModifiedBy>LEIDY BIBIANA DELAOSSA VILLADIEGO</cp:lastModifiedBy>
  <cp:revision>2</cp:revision>
  <dcterms:created xsi:type="dcterms:W3CDTF">2025-01-22T01:53:17Z</dcterms:created>
  <dcterms:modified xsi:type="dcterms:W3CDTF">2025-03-19T19:33:11Z</dcterms:modified>
</cp:coreProperties>
</file>